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7" r:id="rId4"/>
    <p:sldId id="258" r:id="rId5"/>
    <p:sldId id="259" r:id="rId6"/>
    <p:sldId id="261" r:id="rId7"/>
    <p:sldId id="264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9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28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3776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5896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0779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5335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97429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05956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71508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48367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30000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26232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7137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00145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11347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40709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14418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86607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91088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4454E-D071-4876-B670-3ED73F79113F}" type="datetimeFigureOut">
              <a:rPr lang="hu-HU" smtClean="0"/>
              <a:t>2024. 04. 22.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4567E-162E-429D-B362-A937BB1F13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993327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1911A5-9720-4A04-AEB0-7D57463C63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sz="5400" b="1" cap="small" dirty="0"/>
              <a:t>Lewis Hamilton rajongói oldal bemutatása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6446D9A-6F7C-4CE6-B961-BD2B4DA67B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05664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8635D8-7B86-441F-B35B-64387A85B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0253"/>
            <a:ext cx="4161802" cy="2640651"/>
          </a:xfrm>
        </p:spPr>
        <p:txBody>
          <a:bodyPr>
            <a:normAutofit/>
          </a:bodyPr>
          <a:lstStyle/>
          <a:p>
            <a:pPr algn="ctr"/>
            <a:r>
              <a:rPr lang="hu-HU" sz="4800" cap="small" dirty="0"/>
              <a:t>Főoldal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FF4AA81A-F2FD-C324-97DE-429E0208A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1802" y="-12434"/>
            <a:ext cx="6865220" cy="344143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FE6644F3-0266-FCB4-AF3B-5A8C80E46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802" y="3429000"/>
            <a:ext cx="686521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260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Kép 11">
            <a:extLst>
              <a:ext uri="{FF2B5EF4-FFF2-40B4-BE49-F238E27FC236}">
                <a16:creationId xmlns:a16="http://schemas.microsoft.com/office/drawing/2014/main" id="{1AD31E36-5994-2DDC-F6D9-E9D90ED3F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849" y="170916"/>
            <a:ext cx="8976503" cy="4433694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C907D818-8C4B-EDDE-E2D5-3A5EC1051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0849" y="4574773"/>
            <a:ext cx="8976503" cy="227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35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id="{E0E0BAE6-61BC-48DD-83A9-915CEF79F6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069155D-9E80-4D85-9A44-542AB74C51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25B5523D-762B-47C9-9921-5BC7FBE4D7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958B4F3-7E79-4F01-9D12-494D0C6D0C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3563CFB2-C38C-439F-B134-741689337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0" name="Rectangle 8">
              <a:extLst>
                <a:ext uri="{FF2B5EF4-FFF2-40B4-BE49-F238E27FC236}">
                  <a16:creationId xmlns:a16="http://schemas.microsoft.com/office/drawing/2014/main" id="{D8F5ACB7-A88D-4938-B3ED-5FE13056E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F4080F2-1A28-479C-BFF7-1E172852F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B49E082C-3B84-4F20-8DAA-5CEADCFA0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8CB4BCAF-E1AA-46CF-94F0-5ACEF55AE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670C971D-7A6A-4EC0-8146-1C18444F15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5E44EB81-ABEE-418C-B0CA-EF908DE0F6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8DE2C26A-A53A-4911-9B99-BE92C770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0768D3A-C971-4CE6-AC3D-9C419840C7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6570AA83-8CF4-4111-8546-4420B384C1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6175BB19-2374-4442-AA30-27524D53A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C80D9990-AC3E-4030-AE28-052926AF0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AA6BBAF2-8F6F-4461-B77D-5ED11A60C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8E16FD7D-113C-4400-82FB-A13DAB2C3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0F281CFB-6364-46DE-BA59-CF9C738E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8FEAF348-D3DF-40F9-AF77-B9EB6D4ACC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64270DEE-C07D-4D37-A793-98F70A509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B355FCF6-64A6-4407-83A1-179EBDCE0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834AD15B-3538-4A13-9BE1-220973274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D88CFD3E-6231-4567-A7C5-0E63F0FA72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1493DFEE-835F-4915-BCCD-0322D055B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0941DC7A-8683-4C59-9422-9E8E11238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942241FF-C159-45AD-B3E1-F03600F5A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B1A4D993-F658-4565-850E-741DC884F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55ED0935-6FF4-4055-A125-0FF53F8A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E75BC703-7FB4-4E26-BDA3-AEBA9E552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5" name="Rectangle 33">
              <a:extLst>
                <a:ext uri="{FF2B5EF4-FFF2-40B4-BE49-F238E27FC236}">
                  <a16:creationId xmlns:a16="http://schemas.microsoft.com/office/drawing/2014/main" id="{01EB57E5-0165-40F5-90DF-DC98BE124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34FD29D4-BA63-420B-AC32-C22A640F7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D1F98D34-B37F-4B70-AC94-01B561605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67E6F211-903A-40CE-97E0-7C0B4637AA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18D95FF0-4919-4D50-A436-E97BBF77F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4F5EE4FF-8336-4813-9A84-1FDA99E876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6D3E0498-DA84-41EE-9EB3-C2F2AB4B6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47A7B653-31F7-4A90-932B-FF33F8958F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AE8B0A67-84C5-42EE-A5EA-B33F958C8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A5FA0D02-849A-4BB2-BF14-07A1C3DA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4366442A-7D19-4CDB-994A-7CC794285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5C3A85CC-754E-4306-A32E-465CB4FB5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7" name="Rectangle 45">
              <a:extLst>
                <a:ext uri="{FF2B5EF4-FFF2-40B4-BE49-F238E27FC236}">
                  <a16:creationId xmlns:a16="http://schemas.microsoft.com/office/drawing/2014/main" id="{8F4DECA5-208B-442F-B92A-FB396FE6E4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921A5446-F3FE-4DFC-97BD-D894BE9CD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359662DD-5D07-4E81-A1E0-44EDDD5C1D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D61FD059-BCA5-4BE6-BAFF-74DF06D39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D254C02A-BE95-483A-B211-1928D0C27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2" name="Freeform 50">
              <a:extLst>
                <a:ext uri="{FF2B5EF4-FFF2-40B4-BE49-F238E27FC236}">
                  <a16:creationId xmlns:a16="http://schemas.microsoft.com/office/drawing/2014/main" id="{DED39F1E-8F80-423F-8C0C-05B7EC455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58DCB528-E4D5-4FD3-8C09-9BE71EDB4A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437FCCE3-F72A-4DE5-9A73-A79B43ED8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F9F78E9E-503B-467C-8D96-7876FF155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AF0E6A7D-19FF-4ACE-912F-6903719B6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B46A2E87-9ABD-41DA-B1E5-669E9F92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80B5641D-02C7-41F2-A790-2359D6BA0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46C31AF0-4E60-4AE6-97F5-F92E5685EB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454F2E56-1817-40E7-9D87-741266952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83BC79B-1E1F-4C67-AB03-70DDE4697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3" name="Rectangle 72">
              <a:extLst>
                <a:ext uri="{FF2B5EF4-FFF2-40B4-BE49-F238E27FC236}">
                  <a16:creationId xmlns:a16="http://schemas.microsoft.com/office/drawing/2014/main" id="{D17F36E4-679D-490C-A2BF-495F3DDC7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2">
              <a:extLst>
                <a:ext uri="{FF2B5EF4-FFF2-40B4-BE49-F238E27FC236}">
                  <a16:creationId xmlns:a16="http://schemas.microsoft.com/office/drawing/2014/main" id="{F00C965F-7D85-43A8-BDFF-5C740F167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Kép 8" descr="A képen személy, Emberi arc, ember, szöveg látható&#10;&#10;Automatikusan generált leírás">
            <a:extLst>
              <a:ext uri="{FF2B5EF4-FFF2-40B4-BE49-F238E27FC236}">
                <a16:creationId xmlns:a16="http://schemas.microsoft.com/office/drawing/2014/main" id="{C8B54189-0C45-580F-0D17-F29607C097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859" r="22109"/>
          <a:stretch/>
        </p:blipFill>
        <p:spPr>
          <a:xfrm>
            <a:off x="-5597" y="1"/>
            <a:ext cx="4663440" cy="3427413"/>
          </a:xfrm>
          <a:custGeom>
            <a:avLst/>
            <a:gdLst/>
            <a:ahLst/>
            <a:cxnLst/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DBD39412-61C3-4DEE-8470-80EC50C0B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6726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77C08F1E-953E-4DB5-A627-82A9C73AE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78" name="Freeform 6">
              <a:extLst>
                <a:ext uri="{FF2B5EF4-FFF2-40B4-BE49-F238E27FC236}">
                  <a16:creationId xmlns:a16="http://schemas.microsoft.com/office/drawing/2014/main" id="{9F3AB023-DBCF-433F-90D3-AF38B26660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46" name="Freeform 7">
              <a:extLst>
                <a:ext uri="{FF2B5EF4-FFF2-40B4-BE49-F238E27FC236}">
                  <a16:creationId xmlns:a16="http://schemas.microsoft.com/office/drawing/2014/main" id="{694558C5-2973-4BD9-AC9D-4915F8B917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0" name="Rectangle 8">
              <a:extLst>
                <a:ext uri="{FF2B5EF4-FFF2-40B4-BE49-F238E27FC236}">
                  <a16:creationId xmlns:a16="http://schemas.microsoft.com/office/drawing/2014/main" id="{DC4CD517-CBE9-48AA-B1B4-B430487D9A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47" name="Freeform 9">
              <a:extLst>
                <a:ext uri="{FF2B5EF4-FFF2-40B4-BE49-F238E27FC236}">
                  <a16:creationId xmlns:a16="http://schemas.microsoft.com/office/drawing/2014/main" id="{938FA92B-F68A-490E-8CCB-7A33C2393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48" name="Freeform 10">
              <a:extLst>
                <a:ext uri="{FF2B5EF4-FFF2-40B4-BE49-F238E27FC236}">
                  <a16:creationId xmlns:a16="http://schemas.microsoft.com/office/drawing/2014/main" id="{7AD9A526-0578-4FB2-8079-6545311993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3" name="Freeform 11">
              <a:extLst>
                <a:ext uri="{FF2B5EF4-FFF2-40B4-BE49-F238E27FC236}">
                  <a16:creationId xmlns:a16="http://schemas.microsoft.com/office/drawing/2014/main" id="{70CE13D2-9F9A-4F4D-8538-16A5C9954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4" name="Freeform 12">
              <a:extLst>
                <a:ext uri="{FF2B5EF4-FFF2-40B4-BE49-F238E27FC236}">
                  <a16:creationId xmlns:a16="http://schemas.microsoft.com/office/drawing/2014/main" id="{A1CB2A75-FD5E-40E0-9739-22CAEB440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5" name="Freeform 13">
              <a:extLst>
                <a:ext uri="{FF2B5EF4-FFF2-40B4-BE49-F238E27FC236}">
                  <a16:creationId xmlns:a16="http://schemas.microsoft.com/office/drawing/2014/main" id="{D595124A-85DD-4CB0-80D2-CA5A15F4B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6" name="Freeform 14">
              <a:extLst>
                <a:ext uri="{FF2B5EF4-FFF2-40B4-BE49-F238E27FC236}">
                  <a16:creationId xmlns:a16="http://schemas.microsoft.com/office/drawing/2014/main" id="{ED0E40CB-D687-409F-9D3E-8952AD019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7" name="Freeform 15">
              <a:extLst>
                <a:ext uri="{FF2B5EF4-FFF2-40B4-BE49-F238E27FC236}">
                  <a16:creationId xmlns:a16="http://schemas.microsoft.com/office/drawing/2014/main" id="{CCADA939-E499-4F3A-B511-BEF4543E0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49D9C632-CBBE-477B-901F-E98D2A332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9" name="Freeform 17">
              <a:extLst>
                <a:ext uri="{FF2B5EF4-FFF2-40B4-BE49-F238E27FC236}">
                  <a16:creationId xmlns:a16="http://schemas.microsoft.com/office/drawing/2014/main" id="{2544D6FF-BC7D-4A97-B13C-4BAD26D71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0" name="Freeform 18">
              <a:extLst>
                <a:ext uri="{FF2B5EF4-FFF2-40B4-BE49-F238E27FC236}">
                  <a16:creationId xmlns:a16="http://schemas.microsoft.com/office/drawing/2014/main" id="{F4C33315-3AC3-470C-9E6C-1D41C66B35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1" name="Freeform 19">
              <a:extLst>
                <a:ext uri="{FF2B5EF4-FFF2-40B4-BE49-F238E27FC236}">
                  <a16:creationId xmlns:a16="http://schemas.microsoft.com/office/drawing/2014/main" id="{7F9400DA-DDB4-47D3-8517-0D8678852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2" name="Freeform 20">
              <a:extLst>
                <a:ext uri="{FF2B5EF4-FFF2-40B4-BE49-F238E27FC236}">
                  <a16:creationId xmlns:a16="http://schemas.microsoft.com/office/drawing/2014/main" id="{F35116F8-3289-4DF6-9E39-6313422E1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3" name="Freeform 21">
              <a:extLst>
                <a:ext uri="{FF2B5EF4-FFF2-40B4-BE49-F238E27FC236}">
                  <a16:creationId xmlns:a16="http://schemas.microsoft.com/office/drawing/2014/main" id="{87117BE5-BF57-4303-9A33-E5C64464B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4" name="Freeform 22">
              <a:extLst>
                <a:ext uri="{FF2B5EF4-FFF2-40B4-BE49-F238E27FC236}">
                  <a16:creationId xmlns:a16="http://schemas.microsoft.com/office/drawing/2014/main" id="{89591200-A3F5-4C18-8C99-3EC1135CF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5" name="Freeform 23">
              <a:extLst>
                <a:ext uri="{FF2B5EF4-FFF2-40B4-BE49-F238E27FC236}">
                  <a16:creationId xmlns:a16="http://schemas.microsoft.com/office/drawing/2014/main" id="{925B3861-2ACE-46AF-8B2D-D6B323DE9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6" name="Freeform 24">
              <a:extLst>
                <a:ext uri="{FF2B5EF4-FFF2-40B4-BE49-F238E27FC236}">
                  <a16:creationId xmlns:a16="http://schemas.microsoft.com/office/drawing/2014/main" id="{6CD58843-98CF-45C9-A80D-181C18B5D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7" name="Freeform 25">
              <a:extLst>
                <a:ext uri="{FF2B5EF4-FFF2-40B4-BE49-F238E27FC236}">
                  <a16:creationId xmlns:a16="http://schemas.microsoft.com/office/drawing/2014/main" id="{28232A15-7E7F-423E-982E-86AB4F94D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8" name="Freeform 26">
              <a:extLst>
                <a:ext uri="{FF2B5EF4-FFF2-40B4-BE49-F238E27FC236}">
                  <a16:creationId xmlns:a16="http://schemas.microsoft.com/office/drawing/2014/main" id="{BA3871BA-2D1B-4DA5-9AE4-696007107E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9" name="Freeform 27">
              <a:extLst>
                <a:ext uri="{FF2B5EF4-FFF2-40B4-BE49-F238E27FC236}">
                  <a16:creationId xmlns:a16="http://schemas.microsoft.com/office/drawing/2014/main" id="{4F754BF6-18C0-4F21-B7B3-CA46F8788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0" name="Freeform 28">
              <a:extLst>
                <a:ext uri="{FF2B5EF4-FFF2-40B4-BE49-F238E27FC236}">
                  <a16:creationId xmlns:a16="http://schemas.microsoft.com/office/drawing/2014/main" id="{A4F4D33B-240B-4724-AE4C-F68C65F14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1" name="Freeform 29">
              <a:extLst>
                <a:ext uri="{FF2B5EF4-FFF2-40B4-BE49-F238E27FC236}">
                  <a16:creationId xmlns:a16="http://schemas.microsoft.com/office/drawing/2014/main" id="{0FFFDC34-3098-4DFC-B0EF-DCFA0290D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2" name="Freeform 30">
              <a:extLst>
                <a:ext uri="{FF2B5EF4-FFF2-40B4-BE49-F238E27FC236}">
                  <a16:creationId xmlns:a16="http://schemas.microsoft.com/office/drawing/2014/main" id="{26AD367F-2ED3-4839-A78D-C9BD60270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3" name="Freeform 31">
              <a:extLst>
                <a:ext uri="{FF2B5EF4-FFF2-40B4-BE49-F238E27FC236}">
                  <a16:creationId xmlns:a16="http://schemas.microsoft.com/office/drawing/2014/main" id="{EF37B0C0-4BBA-4308-8733-0D0F8BEC6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4" name="Freeform 32">
              <a:extLst>
                <a:ext uri="{FF2B5EF4-FFF2-40B4-BE49-F238E27FC236}">
                  <a16:creationId xmlns:a16="http://schemas.microsoft.com/office/drawing/2014/main" id="{12186387-343C-4089-9247-E62672A3D9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5" name="Rectangle 33">
              <a:extLst>
                <a:ext uri="{FF2B5EF4-FFF2-40B4-BE49-F238E27FC236}">
                  <a16:creationId xmlns:a16="http://schemas.microsoft.com/office/drawing/2014/main" id="{6BD90201-3E26-4833-A387-D817B99F6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6" name="Freeform 34">
              <a:extLst>
                <a:ext uri="{FF2B5EF4-FFF2-40B4-BE49-F238E27FC236}">
                  <a16:creationId xmlns:a16="http://schemas.microsoft.com/office/drawing/2014/main" id="{AA57F906-040D-4331-90F7-8C207266BC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7" name="Freeform 35">
              <a:extLst>
                <a:ext uri="{FF2B5EF4-FFF2-40B4-BE49-F238E27FC236}">
                  <a16:creationId xmlns:a16="http://schemas.microsoft.com/office/drawing/2014/main" id="{A791C16F-01D9-4CB5-9DFE-ACE11C2C4C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8" name="Freeform 36">
              <a:extLst>
                <a:ext uri="{FF2B5EF4-FFF2-40B4-BE49-F238E27FC236}">
                  <a16:creationId xmlns:a16="http://schemas.microsoft.com/office/drawing/2014/main" id="{10430C5A-19EB-4942-BE25-D535F8AE2F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9" name="Freeform 37">
              <a:extLst>
                <a:ext uri="{FF2B5EF4-FFF2-40B4-BE49-F238E27FC236}">
                  <a16:creationId xmlns:a16="http://schemas.microsoft.com/office/drawing/2014/main" id="{C1052A7F-9841-4623-A050-7770CE983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0" name="Freeform 38">
              <a:extLst>
                <a:ext uri="{FF2B5EF4-FFF2-40B4-BE49-F238E27FC236}">
                  <a16:creationId xmlns:a16="http://schemas.microsoft.com/office/drawing/2014/main" id="{EFFA0819-2429-4446-A08A-38B196D29A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1" name="Freeform 39">
              <a:extLst>
                <a:ext uri="{FF2B5EF4-FFF2-40B4-BE49-F238E27FC236}">
                  <a16:creationId xmlns:a16="http://schemas.microsoft.com/office/drawing/2014/main" id="{EBF5E68F-E434-49F9-978F-B45C28234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2" name="Freeform 40">
              <a:extLst>
                <a:ext uri="{FF2B5EF4-FFF2-40B4-BE49-F238E27FC236}">
                  <a16:creationId xmlns:a16="http://schemas.microsoft.com/office/drawing/2014/main" id="{C8C81D26-D0F1-4953-B44E-CB9A14A4B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3" name="Freeform 41">
              <a:extLst>
                <a:ext uri="{FF2B5EF4-FFF2-40B4-BE49-F238E27FC236}">
                  <a16:creationId xmlns:a16="http://schemas.microsoft.com/office/drawing/2014/main" id="{6C1C7F7F-5197-44AE-8884-247544301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4" name="Freeform 42">
              <a:extLst>
                <a:ext uri="{FF2B5EF4-FFF2-40B4-BE49-F238E27FC236}">
                  <a16:creationId xmlns:a16="http://schemas.microsoft.com/office/drawing/2014/main" id="{415D731A-892A-437D-9842-03F2253BC1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5" name="Freeform 43">
              <a:extLst>
                <a:ext uri="{FF2B5EF4-FFF2-40B4-BE49-F238E27FC236}">
                  <a16:creationId xmlns:a16="http://schemas.microsoft.com/office/drawing/2014/main" id="{8717E82A-81B3-477F-B2C2-92B6CD857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6" name="Freeform 44">
              <a:extLst>
                <a:ext uri="{FF2B5EF4-FFF2-40B4-BE49-F238E27FC236}">
                  <a16:creationId xmlns:a16="http://schemas.microsoft.com/office/drawing/2014/main" id="{CAEFDFD8-BD6F-42A1-8667-01C99783D9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7" name="Rectangle 45">
              <a:extLst>
                <a:ext uri="{FF2B5EF4-FFF2-40B4-BE49-F238E27FC236}">
                  <a16:creationId xmlns:a16="http://schemas.microsoft.com/office/drawing/2014/main" id="{CD78FE00-0DCC-42C3-8EF4-01BD51E4B2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8" name="Freeform 46">
              <a:extLst>
                <a:ext uri="{FF2B5EF4-FFF2-40B4-BE49-F238E27FC236}">
                  <a16:creationId xmlns:a16="http://schemas.microsoft.com/office/drawing/2014/main" id="{590698E2-5199-4141-973B-11DDB1225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9" name="Freeform 47">
              <a:extLst>
                <a:ext uri="{FF2B5EF4-FFF2-40B4-BE49-F238E27FC236}">
                  <a16:creationId xmlns:a16="http://schemas.microsoft.com/office/drawing/2014/main" id="{C6EF2B71-EBE9-472E-946A-6BCDA726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49" name="Freeform 48">
              <a:extLst>
                <a:ext uri="{FF2B5EF4-FFF2-40B4-BE49-F238E27FC236}">
                  <a16:creationId xmlns:a16="http://schemas.microsoft.com/office/drawing/2014/main" id="{37010B08-63DE-45EE-91C0-58F0451AF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21" name="Freeform 49">
              <a:extLst>
                <a:ext uri="{FF2B5EF4-FFF2-40B4-BE49-F238E27FC236}">
                  <a16:creationId xmlns:a16="http://schemas.microsoft.com/office/drawing/2014/main" id="{66D5A289-8487-456D-AF4F-F98735062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50" name="Freeform 50">
              <a:extLst>
                <a:ext uri="{FF2B5EF4-FFF2-40B4-BE49-F238E27FC236}">
                  <a16:creationId xmlns:a16="http://schemas.microsoft.com/office/drawing/2014/main" id="{703EF610-E365-498F-85A9-AF2464601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51" name="Freeform 51">
              <a:extLst>
                <a:ext uri="{FF2B5EF4-FFF2-40B4-BE49-F238E27FC236}">
                  <a16:creationId xmlns:a16="http://schemas.microsoft.com/office/drawing/2014/main" id="{EA22DFB3-C929-471F-94A8-A2CB7F80C3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52" name="Freeform 52">
              <a:extLst>
                <a:ext uri="{FF2B5EF4-FFF2-40B4-BE49-F238E27FC236}">
                  <a16:creationId xmlns:a16="http://schemas.microsoft.com/office/drawing/2014/main" id="{B57DB415-EB05-4E36-A072-DD93C4207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53" name="Freeform 53">
              <a:extLst>
                <a:ext uri="{FF2B5EF4-FFF2-40B4-BE49-F238E27FC236}">
                  <a16:creationId xmlns:a16="http://schemas.microsoft.com/office/drawing/2014/main" id="{052CCB38-BDAA-4DEE-90A0-D5F9AD10D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54" name="Freeform 54">
              <a:extLst>
                <a:ext uri="{FF2B5EF4-FFF2-40B4-BE49-F238E27FC236}">
                  <a16:creationId xmlns:a16="http://schemas.microsoft.com/office/drawing/2014/main" id="{C79AB388-A766-4A53-B595-F38A20359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55" name="Freeform 55">
              <a:extLst>
                <a:ext uri="{FF2B5EF4-FFF2-40B4-BE49-F238E27FC236}">
                  <a16:creationId xmlns:a16="http://schemas.microsoft.com/office/drawing/2014/main" id="{6B56478E-0F16-40CE-A29A-1146E9CE5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56" name="Freeform 56">
              <a:extLst>
                <a:ext uri="{FF2B5EF4-FFF2-40B4-BE49-F238E27FC236}">
                  <a16:creationId xmlns:a16="http://schemas.microsoft.com/office/drawing/2014/main" id="{C3D928DA-0C76-40EC-B86C-B63AD9B08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57" name="Freeform 57">
              <a:extLst>
                <a:ext uri="{FF2B5EF4-FFF2-40B4-BE49-F238E27FC236}">
                  <a16:creationId xmlns:a16="http://schemas.microsoft.com/office/drawing/2014/main" id="{BBEED5DF-1E63-4FB9-B3DE-932FF2357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58" name="Freeform 58">
              <a:extLst>
                <a:ext uri="{FF2B5EF4-FFF2-40B4-BE49-F238E27FC236}">
                  <a16:creationId xmlns:a16="http://schemas.microsoft.com/office/drawing/2014/main" id="{A9B19AA8-C141-4208-991C-B7BA6AE7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8E497C5-E086-45DD-9095-3A53840F7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0" y="1827747"/>
            <a:ext cx="2953129" cy="23219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Média oldal</a:t>
            </a:r>
          </a:p>
        </p:txBody>
      </p:sp>
      <p:pic>
        <p:nvPicPr>
          <p:cNvPr id="6" name="Kép 5" descr="A képen szöveg, Emberi arc, ruházat, személy látható&#10;&#10;Automatikusan generált leírás">
            <a:extLst>
              <a:ext uri="{FF2B5EF4-FFF2-40B4-BE49-F238E27FC236}">
                <a16:creationId xmlns:a16="http://schemas.microsoft.com/office/drawing/2014/main" id="{0C638AE4-9B65-A11D-1661-638BF0DFE7F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721" r="37219" b="-2"/>
          <a:stretch/>
        </p:blipFill>
        <p:spPr>
          <a:xfrm>
            <a:off x="4669509" y="10"/>
            <a:ext cx="2883435" cy="3427868"/>
          </a:xfrm>
          <a:prstGeom prst="rect">
            <a:avLst/>
          </a:prstGeom>
        </p:spPr>
      </p:pic>
      <p:pic>
        <p:nvPicPr>
          <p:cNvPr id="5" name="Tartalom helye 5" descr="A képen Emberi arc, mikrofon, ruházat, személy látható&#10;&#10;Automatikusan generált leírás">
            <a:extLst>
              <a:ext uri="{FF2B5EF4-FFF2-40B4-BE49-F238E27FC236}">
                <a16:creationId xmlns:a16="http://schemas.microsoft.com/office/drawing/2014/main" id="{10B4AC05-5D39-44F9-965A-5585587889A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953" r="-2" b="1890"/>
          <a:stretch/>
        </p:blipFill>
        <p:spPr>
          <a:xfrm>
            <a:off x="-5597" y="3427414"/>
            <a:ext cx="7558541" cy="3430587"/>
          </a:xfrm>
          <a:custGeom>
            <a:avLst/>
            <a:gdLst/>
            <a:ahLst/>
            <a:cxnLst/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cxnSp>
        <p:nvCxnSpPr>
          <p:cNvPr id="259" name="Straight Connector 131">
            <a:extLst>
              <a:ext uri="{FF2B5EF4-FFF2-40B4-BE49-F238E27FC236}">
                <a16:creationId xmlns:a16="http://schemas.microsoft.com/office/drawing/2014/main" id="{376ED67D-6B1E-41A5-87B4-8298BFCBF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755854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260" name="Straight Connector 133">
            <a:extLst>
              <a:ext uri="{FF2B5EF4-FFF2-40B4-BE49-F238E27FC236}">
                <a16:creationId xmlns:a16="http://schemas.microsoft.com/office/drawing/2014/main" id="{3F44B603-B030-4D2E-B47E-664E38B43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0459" y="-464"/>
            <a:ext cx="2646" cy="342900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/>
        </p:spPr>
      </p:cxnSp>
      <p:cxnSp>
        <p:nvCxnSpPr>
          <p:cNvPr id="261" name="Straight Connector 135">
            <a:extLst>
              <a:ext uri="{FF2B5EF4-FFF2-40B4-BE49-F238E27FC236}">
                <a16:creationId xmlns:a16="http://schemas.microsoft.com/office/drawing/2014/main" id="{FFBA6015-B83C-47A6-8F6D-96CED8992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920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grpSp>
        <p:nvGrpSpPr>
          <p:cNvPr id="262" name="Group 137">
            <a:extLst>
              <a:ext uri="{FF2B5EF4-FFF2-40B4-BE49-F238E27FC236}">
                <a16:creationId xmlns:a16="http://schemas.microsoft.com/office/drawing/2014/main" id="{228CB916-025E-49EF-8FA0-0AFDAB3FF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263" name="Freeform 32">
              <a:extLst>
                <a:ext uri="{FF2B5EF4-FFF2-40B4-BE49-F238E27FC236}">
                  <a16:creationId xmlns:a16="http://schemas.microsoft.com/office/drawing/2014/main" id="{A000789B-49DB-4ECC-9471-E660B11AB2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64" name="Freeform 33">
              <a:extLst>
                <a:ext uri="{FF2B5EF4-FFF2-40B4-BE49-F238E27FC236}">
                  <a16:creationId xmlns:a16="http://schemas.microsoft.com/office/drawing/2014/main" id="{B715CBC4-7B14-4D40-A3F9-9EEB3003E2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65" name="Freeform 34">
              <a:extLst>
                <a:ext uri="{FF2B5EF4-FFF2-40B4-BE49-F238E27FC236}">
                  <a16:creationId xmlns:a16="http://schemas.microsoft.com/office/drawing/2014/main" id="{00B4B83B-5CA2-41C7-932E-DDB4AC7F3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66" name="Freeform 35">
              <a:extLst>
                <a:ext uri="{FF2B5EF4-FFF2-40B4-BE49-F238E27FC236}">
                  <a16:creationId xmlns:a16="http://schemas.microsoft.com/office/drawing/2014/main" id="{2121FD43-685D-470D-9597-9A3622891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67" name="Freeform 36">
              <a:extLst>
                <a:ext uri="{FF2B5EF4-FFF2-40B4-BE49-F238E27FC236}">
                  <a16:creationId xmlns:a16="http://schemas.microsoft.com/office/drawing/2014/main" id="{EF0AA757-5345-4514-A546-4B6BCD088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68" name="Freeform 37">
              <a:extLst>
                <a:ext uri="{FF2B5EF4-FFF2-40B4-BE49-F238E27FC236}">
                  <a16:creationId xmlns:a16="http://schemas.microsoft.com/office/drawing/2014/main" id="{AACDF13B-C8B0-4E9C-9E11-CCCDE7B662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69" name="Freeform 38">
              <a:extLst>
                <a:ext uri="{FF2B5EF4-FFF2-40B4-BE49-F238E27FC236}">
                  <a16:creationId xmlns:a16="http://schemas.microsoft.com/office/drawing/2014/main" id="{027BE7DD-337E-459F-AFBA-5FE00AFC2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70" name="Freeform 39">
              <a:extLst>
                <a:ext uri="{FF2B5EF4-FFF2-40B4-BE49-F238E27FC236}">
                  <a16:creationId xmlns:a16="http://schemas.microsoft.com/office/drawing/2014/main" id="{9FB0F678-8171-4AC3-8462-D6F46BADD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71" name="Freeform 40">
              <a:extLst>
                <a:ext uri="{FF2B5EF4-FFF2-40B4-BE49-F238E27FC236}">
                  <a16:creationId xmlns:a16="http://schemas.microsoft.com/office/drawing/2014/main" id="{48F46D87-8795-49BC-8661-19CBF7992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72" name="Rectangle 41">
              <a:extLst>
                <a:ext uri="{FF2B5EF4-FFF2-40B4-BE49-F238E27FC236}">
                  <a16:creationId xmlns:a16="http://schemas.microsoft.com/office/drawing/2014/main" id="{B0E0490B-41B4-4823-9C28-E0E93265B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</p:grpSp>
    </p:spTree>
    <p:extLst>
      <p:ext uri="{BB962C8B-B14F-4D97-AF65-F5344CB8AC3E}">
        <p14:creationId xmlns:p14="http://schemas.microsoft.com/office/powerpoint/2010/main" val="2670329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AC61633D-9A06-4EE6-8CCA-125E665DA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77A852C8-BC01-40BA-9756-A40AB1DD1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5E833F64-1EC5-48F9-9629-15731363C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9625B00-F175-4AF2-A4A8-DD4C7C29C8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8548D69-F7A8-408F-B36A-CE536F9EA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E86213A7-EC0E-4C43-A8BB-903154E81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B31A9BC9-306F-4756-AC1D-CBEFF5003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DDF1C95-CE0A-4A54-A208-58B5171B3D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B523C42-9B96-471D-8841-372C3784C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2E84A0F-4A41-4C49-BAA2-F633853175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33776A90-2B6D-42E7-BC25-CC6F0DBF1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D9F3E5CC-7FEE-4BC8-8249-08FDFB17E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850AA1E1-9C1E-404A-954C-D97E0BE34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36D9AD7E-773D-4BB1-ACEE-00563B516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033B781-6231-425F-8304-A961AA806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1786E3D0-D76C-4472-A088-5B8E00593F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5CF52AD3-8E5C-4910-9B62-C81C650AF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A35A36B6-0527-42BB-BD6E-725046419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C82CDD5E-E7AC-4F4C-B545-9A12B252A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87444BF1-FAA9-41E0-A061-952B5844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6A23B4B8-AE8E-44C4-8051-88AC38B8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3CACE757-BB92-474C-9756-5DA2C4B3B3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5345926B-3BE3-47B0-B9D0-247EF3D98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62927A9D-539B-4F60-BDDC-A703ED10E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B957EE2B-5833-4676-9CC0-33FFEF49A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38E9BBD8-44F9-4A62-9F47-F1E82E0D9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C3D95AFA-85F3-4317-A9F1-D5E4FF5F0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F0DC07E6-3215-437A-B116-01F998C684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B4FA4AF6-2538-4681-BEC4-DDF073033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55CCC77A-701C-4973-BE7C-634F37B8E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79D82C9F-B52F-425F-AFAF-E87DBB17C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E902D233-A16F-4F21-8040-1C41D7F5B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AB396242-AE99-4E2E-B64C-42D232A1E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B0061D7A-10B2-4AD4-AF05-091631E7C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3C06240B-3EE1-410C-BD54-FA63E3DE4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BAFA4C69-36C1-4AEE-921A-2EECACCB6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B8785337-6476-4F9E-9CB3-8BEE64B5A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53AE4527-A215-441E-AE41-B8B301DD05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4CCB478F-211A-4766-8821-D3DDCC2F1A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44A17BB7-BD39-48EF-999D-7D5C9D02A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5B9CE92D-8011-4CF3-80C3-6883EC8B19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5ED1CF5D-1E66-4AEC-99B3-B3D4E26C9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C72C583E-A8EA-4A45-8FA0-6560160EB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08D37DE4-6C04-47AA-9D00-48A55BE93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64B2D388-168A-4F79-861B-27362D67B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21D2A117-6B87-47F5-B5BE-DCE83B2270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70840464-B6A0-40E5-BA4A-1B99F6AD5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A9D20A15-4967-4B13-B558-E81C4EDCFA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6934E340-6667-466E-A5B7-B0167DC9C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4D349E6E-F4FB-43B7-86D6-C90C28801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23D5ABA0-3217-4485-BCAE-779BD7E1B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45CF2BCB-E4BA-403E-905C-0254C5E24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F12E1D2C-E1C8-455C-B173-30AB0D510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A58BEE69-0D65-4014-93A8-414056A27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9C0C17B2-6B3A-47BF-A16C-2E7D52374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D71D7359-60C1-4277-8402-6C40DAF10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4235E65-B995-4B17-92FE-682B5427D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8" name="Rectangle 67">
              <a:extLst>
                <a:ext uri="{FF2B5EF4-FFF2-40B4-BE49-F238E27FC236}">
                  <a16:creationId xmlns:a16="http://schemas.microsoft.com/office/drawing/2014/main" id="{BED0E36F-028A-4B24-B4DD-A89AAB3F4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2">
              <a:extLst>
                <a:ext uri="{FF2B5EF4-FFF2-40B4-BE49-F238E27FC236}">
                  <a16:creationId xmlns:a16="http://schemas.microsoft.com/office/drawing/2014/main" id="{998CF253-7E7D-4849-BBE9-2EDF8B536D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39187CB4-CF0E-4FB3-8D81-DDCEE8433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6726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4804223F-3997-4937-94B8-D719235B4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686B2EA0-1C25-4A37-9E58-3FC8EA7B5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2DD3702F-1CB4-4E98-843F-631379FB1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75" name="Rectangle 8">
              <a:extLst>
                <a:ext uri="{FF2B5EF4-FFF2-40B4-BE49-F238E27FC236}">
                  <a16:creationId xmlns:a16="http://schemas.microsoft.com/office/drawing/2014/main" id="{49FEA3D4-4819-4BF5-A9C5-7518D1FFFB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DD1C0C14-0831-4254-ABF8-A09B73CF0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60A698F9-0DBE-4CE2-BEE8-143EFC1DB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B425999A-1113-4B60-BD3A-08F48585E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1F63CA71-6714-450B-96F9-8FD4546A0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0" name="Freeform 13">
              <a:extLst>
                <a:ext uri="{FF2B5EF4-FFF2-40B4-BE49-F238E27FC236}">
                  <a16:creationId xmlns:a16="http://schemas.microsoft.com/office/drawing/2014/main" id="{7ECA4923-6D24-42D6-9EFE-22957F6AF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1" name="Freeform 14">
              <a:extLst>
                <a:ext uri="{FF2B5EF4-FFF2-40B4-BE49-F238E27FC236}">
                  <a16:creationId xmlns:a16="http://schemas.microsoft.com/office/drawing/2014/main" id="{9327CD49-4038-4173-9452-86AA9C5ED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2" name="Freeform 15">
              <a:extLst>
                <a:ext uri="{FF2B5EF4-FFF2-40B4-BE49-F238E27FC236}">
                  <a16:creationId xmlns:a16="http://schemas.microsoft.com/office/drawing/2014/main" id="{538D72AB-2ACB-4488-8633-96F84CDE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B9870AC3-ECB8-4D8D-B77B-086B92AFB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4" name="Freeform 17">
              <a:extLst>
                <a:ext uri="{FF2B5EF4-FFF2-40B4-BE49-F238E27FC236}">
                  <a16:creationId xmlns:a16="http://schemas.microsoft.com/office/drawing/2014/main" id="{AE317342-D532-4107-934A-2456BAB41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5" name="Freeform 18">
              <a:extLst>
                <a:ext uri="{FF2B5EF4-FFF2-40B4-BE49-F238E27FC236}">
                  <a16:creationId xmlns:a16="http://schemas.microsoft.com/office/drawing/2014/main" id="{CDD9F234-F36F-491B-81F9-D2FBEFAE6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6" name="Freeform 19">
              <a:extLst>
                <a:ext uri="{FF2B5EF4-FFF2-40B4-BE49-F238E27FC236}">
                  <a16:creationId xmlns:a16="http://schemas.microsoft.com/office/drawing/2014/main" id="{8E82ED3D-27CE-4168-A004-70D44E4E8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7" name="Freeform 20">
              <a:extLst>
                <a:ext uri="{FF2B5EF4-FFF2-40B4-BE49-F238E27FC236}">
                  <a16:creationId xmlns:a16="http://schemas.microsoft.com/office/drawing/2014/main" id="{CBA8E665-60D1-40CE-91B1-9B2C0968A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8" name="Freeform 21">
              <a:extLst>
                <a:ext uri="{FF2B5EF4-FFF2-40B4-BE49-F238E27FC236}">
                  <a16:creationId xmlns:a16="http://schemas.microsoft.com/office/drawing/2014/main" id="{6E14B939-19B9-4382-AB4A-C8451605C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89" name="Freeform 22">
              <a:extLst>
                <a:ext uri="{FF2B5EF4-FFF2-40B4-BE49-F238E27FC236}">
                  <a16:creationId xmlns:a16="http://schemas.microsoft.com/office/drawing/2014/main" id="{C052251E-90C3-4626-8F5A-2B022F719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0" name="Freeform 23">
              <a:extLst>
                <a:ext uri="{FF2B5EF4-FFF2-40B4-BE49-F238E27FC236}">
                  <a16:creationId xmlns:a16="http://schemas.microsoft.com/office/drawing/2014/main" id="{FF1933EC-487C-4695-BBDA-E7D37D2AC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1" name="Freeform 24">
              <a:extLst>
                <a:ext uri="{FF2B5EF4-FFF2-40B4-BE49-F238E27FC236}">
                  <a16:creationId xmlns:a16="http://schemas.microsoft.com/office/drawing/2014/main" id="{FAF6FF8E-88D0-4FB9-A22E-DD39EAA90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2" name="Freeform 25">
              <a:extLst>
                <a:ext uri="{FF2B5EF4-FFF2-40B4-BE49-F238E27FC236}">
                  <a16:creationId xmlns:a16="http://schemas.microsoft.com/office/drawing/2014/main" id="{94E809CC-3D1F-48AA-8A6A-0EDFB4F3D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3" name="Freeform 26">
              <a:extLst>
                <a:ext uri="{FF2B5EF4-FFF2-40B4-BE49-F238E27FC236}">
                  <a16:creationId xmlns:a16="http://schemas.microsoft.com/office/drawing/2014/main" id="{B98F91FC-B150-435F-9412-2AB38449E4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4" name="Freeform 27">
              <a:extLst>
                <a:ext uri="{FF2B5EF4-FFF2-40B4-BE49-F238E27FC236}">
                  <a16:creationId xmlns:a16="http://schemas.microsoft.com/office/drawing/2014/main" id="{E205D782-066B-436D-93AB-943E24D732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5" name="Freeform 28">
              <a:extLst>
                <a:ext uri="{FF2B5EF4-FFF2-40B4-BE49-F238E27FC236}">
                  <a16:creationId xmlns:a16="http://schemas.microsoft.com/office/drawing/2014/main" id="{F703214A-FCF9-4826-9108-3529AD99BF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6" name="Freeform 29">
              <a:extLst>
                <a:ext uri="{FF2B5EF4-FFF2-40B4-BE49-F238E27FC236}">
                  <a16:creationId xmlns:a16="http://schemas.microsoft.com/office/drawing/2014/main" id="{8ACCD5E0-D981-447D-B631-55F857257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7" name="Freeform 30">
              <a:extLst>
                <a:ext uri="{FF2B5EF4-FFF2-40B4-BE49-F238E27FC236}">
                  <a16:creationId xmlns:a16="http://schemas.microsoft.com/office/drawing/2014/main" id="{73DFCD50-490F-476A-B950-8DD4926227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8" name="Freeform 31">
              <a:extLst>
                <a:ext uri="{FF2B5EF4-FFF2-40B4-BE49-F238E27FC236}">
                  <a16:creationId xmlns:a16="http://schemas.microsoft.com/office/drawing/2014/main" id="{A9560D98-D382-442C-AFD2-2B126A880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99" name="Freeform 32">
              <a:extLst>
                <a:ext uri="{FF2B5EF4-FFF2-40B4-BE49-F238E27FC236}">
                  <a16:creationId xmlns:a16="http://schemas.microsoft.com/office/drawing/2014/main" id="{EFF1F8B8-498D-48C4-802A-D3FFA3608D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0" name="Rectangle 33">
              <a:extLst>
                <a:ext uri="{FF2B5EF4-FFF2-40B4-BE49-F238E27FC236}">
                  <a16:creationId xmlns:a16="http://schemas.microsoft.com/office/drawing/2014/main" id="{293BC31E-BD73-4F84-A583-40D809388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1" name="Freeform 34">
              <a:extLst>
                <a:ext uri="{FF2B5EF4-FFF2-40B4-BE49-F238E27FC236}">
                  <a16:creationId xmlns:a16="http://schemas.microsoft.com/office/drawing/2014/main" id="{282DE88B-7985-448C-9072-C999F3E7EC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2" name="Freeform 35">
              <a:extLst>
                <a:ext uri="{FF2B5EF4-FFF2-40B4-BE49-F238E27FC236}">
                  <a16:creationId xmlns:a16="http://schemas.microsoft.com/office/drawing/2014/main" id="{57973E2D-B5A4-496F-BFAE-3F51CAAD0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3" name="Freeform 36">
              <a:extLst>
                <a:ext uri="{FF2B5EF4-FFF2-40B4-BE49-F238E27FC236}">
                  <a16:creationId xmlns:a16="http://schemas.microsoft.com/office/drawing/2014/main" id="{F5A78F26-3FF5-420F-83C8-CAD72CE11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4" name="Freeform 37">
              <a:extLst>
                <a:ext uri="{FF2B5EF4-FFF2-40B4-BE49-F238E27FC236}">
                  <a16:creationId xmlns:a16="http://schemas.microsoft.com/office/drawing/2014/main" id="{775FEC27-65AB-4BC6-A895-9EAD7DEB3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5" name="Freeform 38">
              <a:extLst>
                <a:ext uri="{FF2B5EF4-FFF2-40B4-BE49-F238E27FC236}">
                  <a16:creationId xmlns:a16="http://schemas.microsoft.com/office/drawing/2014/main" id="{DC4B676E-6BB8-4B44-BB66-4FA349217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6" name="Freeform 39">
              <a:extLst>
                <a:ext uri="{FF2B5EF4-FFF2-40B4-BE49-F238E27FC236}">
                  <a16:creationId xmlns:a16="http://schemas.microsoft.com/office/drawing/2014/main" id="{BAA5A564-D4FD-44A2-88E9-2FFAA9544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7" name="Freeform 40">
              <a:extLst>
                <a:ext uri="{FF2B5EF4-FFF2-40B4-BE49-F238E27FC236}">
                  <a16:creationId xmlns:a16="http://schemas.microsoft.com/office/drawing/2014/main" id="{6D19BF7B-8E95-4773-8AC1-FBB799EB4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8" name="Freeform 41">
              <a:extLst>
                <a:ext uri="{FF2B5EF4-FFF2-40B4-BE49-F238E27FC236}">
                  <a16:creationId xmlns:a16="http://schemas.microsoft.com/office/drawing/2014/main" id="{3B93EBC2-8D9F-4BA5-893F-2E5CCB9334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09" name="Freeform 42">
              <a:extLst>
                <a:ext uri="{FF2B5EF4-FFF2-40B4-BE49-F238E27FC236}">
                  <a16:creationId xmlns:a16="http://schemas.microsoft.com/office/drawing/2014/main" id="{CF90D45B-3B5A-45C1-834D-3596D3079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0" name="Freeform 43">
              <a:extLst>
                <a:ext uri="{FF2B5EF4-FFF2-40B4-BE49-F238E27FC236}">
                  <a16:creationId xmlns:a16="http://schemas.microsoft.com/office/drawing/2014/main" id="{1B4D953D-8BE9-46F1-818E-4ADEAAF7AE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1" name="Freeform 44">
              <a:extLst>
                <a:ext uri="{FF2B5EF4-FFF2-40B4-BE49-F238E27FC236}">
                  <a16:creationId xmlns:a16="http://schemas.microsoft.com/office/drawing/2014/main" id="{EA88D398-5052-4A8D-A17A-9A3F600CA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2" name="Rectangle 45">
              <a:extLst>
                <a:ext uri="{FF2B5EF4-FFF2-40B4-BE49-F238E27FC236}">
                  <a16:creationId xmlns:a16="http://schemas.microsoft.com/office/drawing/2014/main" id="{ECD060D2-FB16-4923-BEA2-C3A390781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3" name="Freeform 46">
              <a:extLst>
                <a:ext uri="{FF2B5EF4-FFF2-40B4-BE49-F238E27FC236}">
                  <a16:creationId xmlns:a16="http://schemas.microsoft.com/office/drawing/2014/main" id="{05C5391B-355B-4619-BD48-96ED25D6C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4" name="Freeform 47">
              <a:extLst>
                <a:ext uri="{FF2B5EF4-FFF2-40B4-BE49-F238E27FC236}">
                  <a16:creationId xmlns:a16="http://schemas.microsoft.com/office/drawing/2014/main" id="{F10E234E-1C1B-470F-9B2E-02104291A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5" name="Freeform 48">
              <a:extLst>
                <a:ext uri="{FF2B5EF4-FFF2-40B4-BE49-F238E27FC236}">
                  <a16:creationId xmlns:a16="http://schemas.microsoft.com/office/drawing/2014/main" id="{A3C5644F-FF7D-45A3-A6BD-CF7912D544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6" name="Freeform 49">
              <a:extLst>
                <a:ext uri="{FF2B5EF4-FFF2-40B4-BE49-F238E27FC236}">
                  <a16:creationId xmlns:a16="http://schemas.microsoft.com/office/drawing/2014/main" id="{BF599DC5-1E35-4C76-BC57-40FE07B9F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7" name="Freeform 50">
              <a:extLst>
                <a:ext uri="{FF2B5EF4-FFF2-40B4-BE49-F238E27FC236}">
                  <a16:creationId xmlns:a16="http://schemas.microsoft.com/office/drawing/2014/main" id="{DF1751A5-EAB5-4A26-9EE3-821BB960A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8" name="Freeform 51">
              <a:extLst>
                <a:ext uri="{FF2B5EF4-FFF2-40B4-BE49-F238E27FC236}">
                  <a16:creationId xmlns:a16="http://schemas.microsoft.com/office/drawing/2014/main" id="{9002313B-8314-4362-83CD-28FFD1FDD3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19" name="Freeform 52">
              <a:extLst>
                <a:ext uri="{FF2B5EF4-FFF2-40B4-BE49-F238E27FC236}">
                  <a16:creationId xmlns:a16="http://schemas.microsoft.com/office/drawing/2014/main" id="{1D12C565-6553-4616-9B2D-DE6856018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20" name="Freeform 53">
              <a:extLst>
                <a:ext uri="{FF2B5EF4-FFF2-40B4-BE49-F238E27FC236}">
                  <a16:creationId xmlns:a16="http://schemas.microsoft.com/office/drawing/2014/main" id="{4949B862-2686-4C1E-AD2E-77D89716A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21" name="Freeform 54">
              <a:extLst>
                <a:ext uri="{FF2B5EF4-FFF2-40B4-BE49-F238E27FC236}">
                  <a16:creationId xmlns:a16="http://schemas.microsoft.com/office/drawing/2014/main" id="{72F7AF4C-127A-4DD3-9988-A56E999AE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22" name="Freeform 55">
              <a:extLst>
                <a:ext uri="{FF2B5EF4-FFF2-40B4-BE49-F238E27FC236}">
                  <a16:creationId xmlns:a16="http://schemas.microsoft.com/office/drawing/2014/main" id="{238211A4-6069-47CC-B2CA-ADFBDA5EE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23" name="Freeform 56">
              <a:extLst>
                <a:ext uri="{FF2B5EF4-FFF2-40B4-BE49-F238E27FC236}">
                  <a16:creationId xmlns:a16="http://schemas.microsoft.com/office/drawing/2014/main" id="{F961C737-8427-4A83-A50D-278483FE8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24" name="Freeform 57">
              <a:extLst>
                <a:ext uri="{FF2B5EF4-FFF2-40B4-BE49-F238E27FC236}">
                  <a16:creationId xmlns:a16="http://schemas.microsoft.com/office/drawing/2014/main" id="{AE7A387D-1AB9-42DE-8C82-9E9985FBF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25" name="Freeform 58">
              <a:extLst>
                <a:ext uri="{FF2B5EF4-FFF2-40B4-BE49-F238E27FC236}">
                  <a16:creationId xmlns:a16="http://schemas.microsoft.com/office/drawing/2014/main" id="{D2B7DA48-0208-4D8C-9299-89F1C897C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5A6006D5-6FAF-4A1B-A39B-E3DB9881C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0" y="1827747"/>
            <a:ext cx="2953129" cy="23219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Quiz oldal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6C4C5EF1-7EE7-4122-80CF-484B20E32DD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4"/>
          <a:srcRect t="8394" r="-2" b="-2"/>
          <a:stretch/>
        </p:blipFill>
        <p:spPr>
          <a:xfrm>
            <a:off x="-5597" y="1"/>
            <a:ext cx="7558541" cy="3427413"/>
          </a:xfrm>
          <a:custGeom>
            <a:avLst/>
            <a:gdLst/>
            <a:ahLst/>
            <a:cxnLst/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BC2D07EA-AAEA-047F-95B7-C6C4356B1D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355" r="-2" b="2487"/>
          <a:stretch/>
        </p:blipFill>
        <p:spPr>
          <a:xfrm>
            <a:off x="-5597" y="3427414"/>
            <a:ext cx="7558541" cy="3430587"/>
          </a:xfrm>
          <a:custGeom>
            <a:avLst/>
            <a:gdLst/>
            <a:ahLst/>
            <a:cxnLst/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863764B-FDA3-4BD8-8061-A0DFFEDC7F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920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71673A4E-0FF9-41F5-ACE9-94B6D050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755854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D8EA972A-7E64-4DFB-B9BC-33649087E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2" name="Freeform 32">
              <a:extLst>
                <a:ext uri="{FF2B5EF4-FFF2-40B4-BE49-F238E27FC236}">
                  <a16:creationId xmlns:a16="http://schemas.microsoft.com/office/drawing/2014/main" id="{F0B0F9B7-D185-4C05-879B-56D4F0BEA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33" name="Freeform 33">
              <a:extLst>
                <a:ext uri="{FF2B5EF4-FFF2-40B4-BE49-F238E27FC236}">
                  <a16:creationId xmlns:a16="http://schemas.microsoft.com/office/drawing/2014/main" id="{13D07EF5-2182-4377-8EDC-935E01FB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34" name="Freeform 34">
              <a:extLst>
                <a:ext uri="{FF2B5EF4-FFF2-40B4-BE49-F238E27FC236}">
                  <a16:creationId xmlns:a16="http://schemas.microsoft.com/office/drawing/2014/main" id="{6D5B1571-12F0-4034-9F77-F3A51EA133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35" name="Freeform 35">
              <a:extLst>
                <a:ext uri="{FF2B5EF4-FFF2-40B4-BE49-F238E27FC236}">
                  <a16:creationId xmlns:a16="http://schemas.microsoft.com/office/drawing/2014/main" id="{D0FC4326-97D7-4001-AB0E-0AED2BA95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36" name="Freeform 36">
              <a:extLst>
                <a:ext uri="{FF2B5EF4-FFF2-40B4-BE49-F238E27FC236}">
                  <a16:creationId xmlns:a16="http://schemas.microsoft.com/office/drawing/2014/main" id="{EAE6F4D1-BD2B-445F-A131-C9792FD7E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37" name="Freeform 37">
              <a:extLst>
                <a:ext uri="{FF2B5EF4-FFF2-40B4-BE49-F238E27FC236}">
                  <a16:creationId xmlns:a16="http://schemas.microsoft.com/office/drawing/2014/main" id="{41BEDC30-25E7-495D-8624-C9E2D5E73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38" name="Freeform 38">
              <a:extLst>
                <a:ext uri="{FF2B5EF4-FFF2-40B4-BE49-F238E27FC236}">
                  <a16:creationId xmlns:a16="http://schemas.microsoft.com/office/drawing/2014/main" id="{C85AA3CC-ED4D-4B86-9BC2-974DD88059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39" name="Freeform 39">
              <a:extLst>
                <a:ext uri="{FF2B5EF4-FFF2-40B4-BE49-F238E27FC236}">
                  <a16:creationId xmlns:a16="http://schemas.microsoft.com/office/drawing/2014/main" id="{C2159934-798D-49E1-9146-D56167B77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40" name="Freeform 40">
              <a:extLst>
                <a:ext uri="{FF2B5EF4-FFF2-40B4-BE49-F238E27FC236}">
                  <a16:creationId xmlns:a16="http://schemas.microsoft.com/office/drawing/2014/main" id="{673D6786-1E8D-46DC-B316-FEAAA68D42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  <p:sp>
          <p:nvSpPr>
            <p:cNvPr id="141" name="Rectangle 41">
              <a:extLst>
                <a:ext uri="{FF2B5EF4-FFF2-40B4-BE49-F238E27FC236}">
                  <a16:creationId xmlns:a16="http://schemas.microsoft.com/office/drawing/2014/main" id="{4A99DB1D-AF74-480E-9CAD-1716706288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hu-HU"/>
            </a:p>
          </p:txBody>
        </p:sp>
      </p:grpSp>
    </p:spTree>
    <p:extLst>
      <p:ext uri="{BB962C8B-B14F-4D97-AF65-F5344CB8AC3E}">
        <p14:creationId xmlns:p14="http://schemas.microsoft.com/office/powerpoint/2010/main" val="2883691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9E301E5-1206-47D0-9CDF-72583D739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A31FBE-7948-4384-B68A-75DEFDC49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Kép 1" descr="A képen képernyőkép, Multimédiás szoftver, 3D modellezés, Videojáték-szoftver látható&#10;&#10;Automatikusan generált leírás">
            <a:extLst>
              <a:ext uri="{FF2B5EF4-FFF2-40B4-BE49-F238E27FC236}">
                <a16:creationId xmlns:a16="http://schemas.microsoft.com/office/drawing/2014/main" id="{2E541150-6B25-47A0-BD9D-34BBB4D2F9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03" r="12425" b="2"/>
          <a:stretch/>
        </p:blipFill>
        <p:spPr>
          <a:xfrm>
            <a:off x="641276" y="643467"/>
            <a:ext cx="4013020" cy="2702558"/>
          </a:xfrm>
          <a:prstGeom prst="rect">
            <a:avLst/>
          </a:prstGeom>
        </p:spPr>
      </p:pic>
      <p:pic>
        <p:nvPicPr>
          <p:cNvPr id="3" name="Kép 2" descr="A képen képernyőkép, szöveg, Multimédiás szoftver, Videojáték-szoftver látható&#10;&#10;Automatikusan generált leírás">
            <a:extLst>
              <a:ext uri="{FF2B5EF4-FFF2-40B4-BE49-F238E27FC236}">
                <a16:creationId xmlns:a16="http://schemas.microsoft.com/office/drawing/2014/main" id="{0BE4C1CD-C27B-DF91-9102-0CA2AB59FA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56" r="13550" b="-1"/>
          <a:stretch/>
        </p:blipFill>
        <p:spPr>
          <a:xfrm>
            <a:off x="643467" y="3509433"/>
            <a:ext cx="4010830" cy="2705099"/>
          </a:xfrm>
          <a:prstGeom prst="rect">
            <a:avLst/>
          </a:prstGeom>
        </p:spPr>
      </p:pic>
      <p:pic>
        <p:nvPicPr>
          <p:cNvPr id="6" name="Kép 5" descr="A képen szöveg, képernyőkép, Multimédiás szoftver, tervezés látható&#10;&#10;Automatikusan generált leírás">
            <a:extLst>
              <a:ext uri="{FF2B5EF4-FFF2-40B4-BE49-F238E27FC236}">
                <a16:creationId xmlns:a16="http://schemas.microsoft.com/office/drawing/2014/main" id="{93A54934-F853-E6F5-56B9-FECB0B7F60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86" r="22065" b="1"/>
          <a:stretch/>
        </p:blipFill>
        <p:spPr>
          <a:xfrm>
            <a:off x="4812633" y="643467"/>
            <a:ext cx="67359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658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5ADC9AC-28A5-4354-8407-3F9CB7372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400" cap="small" dirty="0"/>
              <a:t>Rólunk Oldal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D0078206-1FD5-4A98-8205-A51637C5E6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630910"/>
            <a:ext cx="10048816" cy="49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147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94DDD44-EDDB-4205-8638-4E38CB89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64977"/>
            <a:ext cx="12192000" cy="1128046"/>
          </a:xfrm>
        </p:spPr>
        <p:txBody>
          <a:bodyPr>
            <a:normAutofit/>
          </a:bodyPr>
          <a:lstStyle/>
          <a:p>
            <a:r>
              <a:rPr lang="hu-HU" sz="5400" cap="small" dirty="0" err="1"/>
              <a:t>Github</a:t>
            </a:r>
            <a:r>
              <a:rPr lang="hu-HU" sz="5400" cap="small" dirty="0"/>
              <a:t> gráfok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3BBC4581-0116-22E4-F09F-C2D85D521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942" y="-1"/>
            <a:ext cx="6791058" cy="4150923"/>
          </a:xfrm>
          <a:prstGeom prst="rect">
            <a:avLst/>
          </a:prstGeom>
        </p:spPr>
      </p:pic>
      <p:pic>
        <p:nvPicPr>
          <p:cNvPr id="6" name="Tartalom helye 3">
            <a:extLst>
              <a:ext uri="{FF2B5EF4-FFF2-40B4-BE49-F238E27FC236}">
                <a16:creationId xmlns:a16="http://schemas.microsoft.com/office/drawing/2014/main" id="{A29F5A63-E1F7-4CDC-A024-CC498832F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413" y="4150922"/>
            <a:ext cx="6791058" cy="246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71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glitter dir="r" pattern="hexagon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Áramkör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Áramkör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ramkör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Override1.xml><?xml version="1.0" encoding="utf-8"?>
<a:themeOverride xmlns:a="http://schemas.openxmlformats.org/drawingml/2006/main">
  <a:clrScheme name="Áramkör">
    <a:dk1>
      <a:sysClr val="windowText" lastClr="000000"/>
    </a:dk1>
    <a:lt1>
      <a:sysClr val="window" lastClr="FFFFFF"/>
    </a:lt1>
    <a:dk2>
      <a:srgbClr val="252C36"/>
    </a:dk2>
    <a:lt2>
      <a:srgbClr val="7C96A3"/>
    </a:lt2>
    <a:accent1>
      <a:srgbClr val="4FD093"/>
    </a:accent1>
    <a:accent2>
      <a:srgbClr val="54BCDF"/>
    </a:accent2>
    <a:accent3>
      <a:srgbClr val="A262D0"/>
    </a:accent3>
    <a:accent4>
      <a:srgbClr val="D7537B"/>
    </a:accent4>
    <a:accent5>
      <a:srgbClr val="E78045"/>
    </a:accent5>
    <a:accent6>
      <a:srgbClr val="84C350"/>
    </a:accent6>
    <a:hlink>
      <a:srgbClr val="22FFFF"/>
    </a:hlink>
    <a:folHlink>
      <a:srgbClr val="9BF3F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</TotalTime>
  <Words>14</Words>
  <Application>Microsoft Office PowerPoint</Application>
  <PresentationFormat>Szélesvásznú</PresentationFormat>
  <Paragraphs>6</Paragraphs>
  <Slides>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1" baseType="lpstr">
      <vt:lpstr>Arial</vt:lpstr>
      <vt:lpstr>Tw Cen MT</vt:lpstr>
      <vt:lpstr>Áramkör</vt:lpstr>
      <vt:lpstr>Lewis Hamilton rajongói oldal bemutatása</vt:lpstr>
      <vt:lpstr>Főoldal</vt:lpstr>
      <vt:lpstr>PowerPoint-bemutató</vt:lpstr>
      <vt:lpstr>Média oldal</vt:lpstr>
      <vt:lpstr>Quiz oldal</vt:lpstr>
      <vt:lpstr>PowerPoint-bemutató</vt:lpstr>
      <vt:lpstr>Rólunk Oldal</vt:lpstr>
      <vt:lpstr>Github gráfok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hétszeres világbajnok</dc:title>
  <dc:creator>Németh Gergely</dc:creator>
  <cp:lastModifiedBy>O365 felhasználó</cp:lastModifiedBy>
  <cp:revision>11</cp:revision>
  <dcterms:created xsi:type="dcterms:W3CDTF">2024-04-08T11:20:39Z</dcterms:created>
  <dcterms:modified xsi:type="dcterms:W3CDTF">2024-04-22T19:19:01Z</dcterms:modified>
</cp:coreProperties>
</file>

<file path=docProps/thumbnail.jpeg>
</file>